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30/08/20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of Rural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45119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/>
              <a:t>Dr. Syed Mehdi Abbas </a:t>
            </a:r>
            <a:r>
              <a:rPr lang="en-US" dirty="0" err="1"/>
              <a:t>Zaidi</a:t>
            </a:r>
            <a:endParaRPr lang="en-US" dirty="0"/>
          </a:p>
          <a:p>
            <a:pPr algn="r"/>
            <a:r>
              <a:rPr lang="en-US" sz="1700" dirty="0"/>
              <a:t>Associate Professor</a:t>
            </a:r>
          </a:p>
          <a:p>
            <a:pPr algn="r"/>
            <a:r>
              <a:rPr lang="en-US" sz="1700" dirty="0"/>
              <a:t>Department of Sociology</a:t>
            </a:r>
          </a:p>
          <a:p>
            <a:pPr algn="r"/>
            <a:r>
              <a:rPr lang="en-US" sz="1700" dirty="0"/>
              <a:t>Shia PG College, </a:t>
            </a:r>
            <a:r>
              <a:rPr lang="en-US" sz="1700" dirty="0" err="1"/>
              <a:t>Lucknow</a:t>
            </a:r>
            <a:endParaRPr lang="en-US" sz="1700" dirty="0"/>
          </a:p>
          <a:p>
            <a:pPr algn="r"/>
            <a:r>
              <a:rPr lang="en-US" sz="1700" dirty="0"/>
              <a:t>Email id: mehdi.abbas92@gmail.com</a:t>
            </a:r>
          </a:p>
          <a:p>
            <a:pPr algn="r"/>
            <a:r>
              <a:rPr lang="en-US" sz="1700" dirty="0"/>
              <a:t>Contact Number-  </a:t>
            </a:r>
            <a:r>
              <a:rPr lang="en-US" sz="1700" dirty="0" smtClean="0"/>
              <a:t>9839287412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27897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Rural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society whose members </a:t>
            </a:r>
            <a:r>
              <a:rPr lang="en-US" dirty="0" smtClean="0"/>
              <a:t>primary occupation is agriculture.</a:t>
            </a:r>
          </a:p>
          <a:p>
            <a:r>
              <a:rPr lang="en-US" dirty="0" smtClean="0"/>
              <a:t>It resides in the villages.</a:t>
            </a:r>
          </a:p>
          <a:p>
            <a:r>
              <a:rPr lang="en-US" dirty="0" smtClean="0"/>
              <a:t>They </a:t>
            </a:r>
            <a:r>
              <a:rPr lang="en-US" dirty="0"/>
              <a:t>directly </a:t>
            </a:r>
            <a:r>
              <a:rPr lang="en-US" dirty="0" smtClean="0"/>
              <a:t>depend on nature.</a:t>
            </a:r>
            <a:endParaRPr lang="en-US" dirty="0"/>
          </a:p>
          <a:p>
            <a:r>
              <a:rPr lang="en-US" dirty="0"/>
              <a:t>Their </a:t>
            </a:r>
            <a:r>
              <a:rPr lang="en-US" dirty="0" smtClean="0"/>
              <a:t>customs and traditions </a:t>
            </a:r>
            <a:r>
              <a:rPr lang="en-US" dirty="0"/>
              <a:t>are all dependent on nature</a:t>
            </a:r>
            <a:r>
              <a:rPr lang="en-US" dirty="0" smtClean="0"/>
              <a:t>.</a:t>
            </a:r>
          </a:p>
          <a:p>
            <a:r>
              <a:rPr lang="en-US" dirty="0"/>
              <a:t>They </a:t>
            </a:r>
            <a:r>
              <a:rPr lang="en-US" dirty="0" smtClean="0"/>
              <a:t>are made up </a:t>
            </a:r>
            <a:r>
              <a:rPr lang="en-US" dirty="0"/>
              <a:t>of </a:t>
            </a:r>
            <a:r>
              <a:rPr lang="en-US" dirty="0" smtClean="0"/>
              <a:t>extended kinship </a:t>
            </a:r>
            <a:r>
              <a:rPr lang="en-US" dirty="0"/>
              <a:t>groups.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1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Features of Rural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Agrarian Society</a:t>
            </a:r>
          </a:p>
          <a:p>
            <a:pPr lvl="1"/>
            <a:r>
              <a:rPr lang="en-US" dirty="0" smtClean="0"/>
              <a:t>In these societies agriculture is the primary occupation.</a:t>
            </a:r>
          </a:p>
          <a:p>
            <a:pPr lvl="1"/>
            <a:r>
              <a:rPr lang="en-US" dirty="0" smtClean="0"/>
              <a:t>Major part of the population depends on agriculture.</a:t>
            </a:r>
          </a:p>
          <a:p>
            <a:r>
              <a:rPr lang="en-US" dirty="0" smtClean="0"/>
              <a:t>Traditional Society</a:t>
            </a:r>
          </a:p>
          <a:p>
            <a:pPr lvl="1"/>
            <a:r>
              <a:rPr lang="en-US" dirty="0" smtClean="0"/>
              <a:t>They follow little tradition, which is unwritten traditions.</a:t>
            </a:r>
          </a:p>
          <a:p>
            <a:pPr lvl="1"/>
            <a:r>
              <a:rPr lang="en-US" dirty="0" smtClean="0"/>
              <a:t>Only higher class or caste follows the great traditions.</a:t>
            </a:r>
          </a:p>
        </p:txBody>
      </p:sp>
    </p:spTree>
    <p:extLst>
      <p:ext uri="{BB962C8B-B14F-4D97-AF65-F5344CB8AC3E}">
        <p14:creationId xmlns:p14="http://schemas.microsoft.com/office/powerpoint/2010/main" val="198568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Religious Society</a:t>
            </a:r>
          </a:p>
          <a:p>
            <a:pPr lvl="1"/>
            <a:r>
              <a:rPr lang="en-US" dirty="0"/>
              <a:t>Religious practices have great importance in them and they believe highly in religion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Much superstition is also found in these </a:t>
            </a:r>
            <a:r>
              <a:rPr lang="en-US" dirty="0" smtClean="0"/>
              <a:t>people.</a:t>
            </a:r>
          </a:p>
          <a:p>
            <a:r>
              <a:rPr lang="en-US" dirty="0" smtClean="0"/>
              <a:t>Joint Family System</a:t>
            </a:r>
          </a:p>
          <a:p>
            <a:pPr lvl="1"/>
            <a:r>
              <a:rPr lang="en-US" dirty="0" smtClean="0"/>
              <a:t>Rural society chiefly follows the joint family system “everyone is for one, and one is for everyone” is their ideal.</a:t>
            </a:r>
          </a:p>
          <a:p>
            <a:pPr lvl="1"/>
            <a:r>
              <a:rPr lang="en-US" dirty="0"/>
              <a:t>Disputes and social control are primarily done by the family.</a:t>
            </a:r>
          </a:p>
        </p:txBody>
      </p:sp>
    </p:spTree>
    <p:extLst>
      <p:ext uri="{BB962C8B-B14F-4D97-AF65-F5344CB8AC3E}">
        <p14:creationId xmlns:p14="http://schemas.microsoft.com/office/powerpoint/2010/main" val="339498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Kinship System</a:t>
            </a:r>
          </a:p>
          <a:p>
            <a:pPr lvl="1"/>
            <a:r>
              <a:rPr lang="en-US" dirty="0" smtClean="0"/>
              <a:t>It is made up of extended kinship groups.</a:t>
            </a:r>
          </a:p>
          <a:p>
            <a:pPr lvl="1"/>
            <a:r>
              <a:rPr lang="en-US" dirty="0" smtClean="0"/>
              <a:t>Kin plays an important role in their lives.</a:t>
            </a:r>
          </a:p>
          <a:p>
            <a:r>
              <a:rPr lang="en-US" dirty="0" err="1" smtClean="0"/>
              <a:t>Jajmani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It follows caste based </a:t>
            </a:r>
            <a:r>
              <a:rPr lang="en-US" dirty="0" err="1" smtClean="0"/>
              <a:t>Jajmani</a:t>
            </a:r>
            <a:r>
              <a:rPr lang="en-US" dirty="0" smtClean="0"/>
              <a:t> system.</a:t>
            </a:r>
          </a:p>
          <a:p>
            <a:pPr lvl="1"/>
            <a:r>
              <a:rPr lang="en-US" dirty="0" smtClean="0"/>
              <a:t>It is a profession based system which divides profession among different caste groups. Basically, it is a service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95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Homogenous Culture</a:t>
            </a:r>
          </a:p>
          <a:p>
            <a:pPr lvl="1"/>
            <a:r>
              <a:rPr lang="en-US" dirty="0" smtClean="0"/>
              <a:t>In a rural area same or homogenous culture is followed by the whole society.</a:t>
            </a:r>
          </a:p>
          <a:p>
            <a:pPr lvl="1"/>
            <a:r>
              <a:rPr lang="en-US" dirty="0" smtClean="0"/>
              <a:t>It mainly depends on the nature around them.</a:t>
            </a:r>
          </a:p>
          <a:p>
            <a:r>
              <a:rPr lang="en-US" dirty="0" smtClean="0"/>
              <a:t>Lack of Specialised Labour</a:t>
            </a:r>
          </a:p>
          <a:p>
            <a:r>
              <a:rPr lang="en-US" dirty="0"/>
              <a:t>Everyone knows about doing big and small things related to agriculture but they are not experts in any work</a:t>
            </a:r>
          </a:p>
          <a:p>
            <a:r>
              <a:rPr lang="en-US" dirty="0"/>
              <a:t>They have empirical knowledge but </a:t>
            </a:r>
            <a:r>
              <a:rPr lang="en-US" dirty="0" smtClean="0"/>
              <a:t>don’t have much scientific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Genuine Living</a:t>
            </a:r>
          </a:p>
          <a:p>
            <a:pPr lvl="1"/>
            <a:r>
              <a:rPr lang="en-US" dirty="0" smtClean="0"/>
              <a:t>They are very </a:t>
            </a:r>
            <a:r>
              <a:rPr lang="en-US" dirty="0"/>
              <a:t>simple people</a:t>
            </a:r>
            <a:r>
              <a:rPr lang="en-US" dirty="0" smtClean="0"/>
              <a:t>, who don’t have any interest or follow processes such </a:t>
            </a:r>
            <a:r>
              <a:rPr lang="en-US" dirty="0"/>
              <a:t>as trickery, fraud, taking advantage of </a:t>
            </a:r>
            <a:r>
              <a:rPr lang="en-US" dirty="0" smtClean="0"/>
              <a:t>anyone.</a:t>
            </a:r>
          </a:p>
          <a:p>
            <a:pPr lvl="1"/>
            <a:r>
              <a:rPr lang="en-US" dirty="0"/>
              <a:t>They are very honest and </a:t>
            </a:r>
            <a:r>
              <a:rPr lang="en-US" dirty="0" smtClean="0"/>
              <a:t>wishes good of all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34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Mukerjee</a:t>
            </a:r>
            <a:r>
              <a:rPr lang="en-US" dirty="0" smtClean="0"/>
              <a:t>, R. N., Indian Rural Sociology</a:t>
            </a:r>
          </a:p>
          <a:p>
            <a:r>
              <a:rPr lang="en-US" dirty="0" err="1" smtClean="0"/>
              <a:t>Lawaniya</a:t>
            </a:r>
            <a:r>
              <a:rPr lang="en-US" dirty="0" smtClean="0"/>
              <a:t>, M. M. and Jain, S. K., Rural Sociology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2817853"/>
            <a:ext cx="7691719" cy="1143000"/>
          </a:xfrm>
        </p:spPr>
        <p:txBody>
          <a:bodyPr/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08374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41</TotalTime>
  <Words>365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Venture</vt:lpstr>
      <vt:lpstr>Features of Rural Society</vt:lpstr>
      <vt:lpstr>Rural Society</vt:lpstr>
      <vt:lpstr>Features of Rural Society</vt:lpstr>
      <vt:lpstr>Continuum</vt:lpstr>
      <vt:lpstr>Continuum</vt:lpstr>
      <vt:lpstr>Continuum</vt:lpstr>
      <vt:lpstr>Continuum</vt:lpstr>
      <vt:lpstr>References</vt:lpstr>
      <vt:lpstr>Thank You</vt:lpstr>
    </vt:vector>
  </TitlesOfParts>
  <Company>institution or 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Features of Rural Society</dc:title>
  <dc:creator>SHANDAR ABBAS</dc:creator>
  <cp:lastModifiedBy>SHANDAR ABBAS</cp:lastModifiedBy>
  <cp:revision>61</cp:revision>
  <dcterms:created xsi:type="dcterms:W3CDTF">2020-08-30T17:53:10Z</dcterms:created>
  <dcterms:modified xsi:type="dcterms:W3CDTF">2020-08-30T18:34:34Z</dcterms:modified>
</cp:coreProperties>
</file>